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62" r:id="rId5"/>
    <p:sldId id="260" r:id="rId6"/>
    <p:sldId id="259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77DE42-BA02-C9ED-4A51-4D1262336515}" v="55" dt="2024-12-15T11:20:51.392"/>
    <p1510:client id="{29AD14C1-ECE4-CF0B-DB15-28E7B5150FBE}" v="16" dt="2024-12-15T11:46:09.5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576" y="150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eg>
</file>

<file path=ppt/media/image5.png>
</file>

<file path=ppt/media/image6.gi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691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8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494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4221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26917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8240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025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1292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590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882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350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45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318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496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457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21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268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Seven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097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9CDBA-B547-CB6E-F13C-7759E0F98D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4106" y="609600"/>
            <a:ext cx="3369133" cy="3642851"/>
          </a:xfrm>
        </p:spPr>
        <p:txBody>
          <a:bodyPr>
            <a:normAutofit/>
          </a:bodyPr>
          <a:lstStyle/>
          <a:p>
            <a:br>
              <a:rPr lang="en-US" sz="400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00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group 19</a:t>
            </a:r>
            <a:br>
              <a:rPr lang="en-US" sz="400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00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Movie app</a:t>
            </a:r>
            <a:br>
              <a:rPr lang="en-US" sz="400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</a:br>
            <a:r>
              <a:rPr lang="en-US" sz="400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 </a:t>
            </a:r>
            <a:endParaRPr lang="en-US" sz="40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3ECE2-6C21-9C96-E094-EBAF978EA7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4106" y="4365523"/>
            <a:ext cx="3369132" cy="1793053"/>
          </a:xfrm>
        </p:spPr>
        <p:txBody>
          <a:bodyPr>
            <a:normAutofit/>
          </a:bodyPr>
          <a:lstStyle/>
          <a:p>
            <a:r>
              <a:rPr lang="en-US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Made by: Antti, Samuli, Topi, Ville</a:t>
            </a:r>
            <a:endParaRPr lang="en-US"/>
          </a:p>
        </p:txBody>
      </p:sp>
      <p:pic>
        <p:nvPicPr>
          <p:cNvPr id="8" name="Picture 7" descr="A screenshot of a movie&#10;&#10;Description automatically generated">
            <a:extLst>
              <a:ext uri="{FF2B5EF4-FFF2-40B4-BE49-F238E27FC236}">
                <a16:creationId xmlns:a16="http://schemas.microsoft.com/office/drawing/2014/main" id="{BAB9BA1C-EFD0-8043-044F-E1003E81A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51" y="1620179"/>
            <a:ext cx="7609562" cy="363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736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49CA4-3E3C-FB46-CA52-F3C511AFB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en-US" sz="280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roles</a:t>
            </a:r>
            <a:endParaRPr lang="en-US" sz="28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F74B149-8A85-3BBE-1E18-3D9CC4727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All of us got to do both backend and frontend, but focusing on:</a:t>
            </a:r>
          </a:p>
          <a:p>
            <a:pPr>
              <a:buClr>
                <a:srgbClr val="FFFFFF"/>
              </a:buClr>
            </a:pPr>
            <a:r>
              <a:rPr lang="en-US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Antti: backend</a:t>
            </a:r>
          </a:p>
          <a:p>
            <a:pPr>
              <a:buClr>
                <a:srgbClr val="FFFFFF"/>
              </a:buClr>
            </a:pPr>
            <a:r>
              <a:rPr lang="en-US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Topi: backend</a:t>
            </a:r>
          </a:p>
          <a:p>
            <a:pPr>
              <a:buClr>
                <a:srgbClr val="FFFFFF"/>
              </a:buClr>
            </a:pPr>
            <a:r>
              <a:rPr lang="en-US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Samuli: frontend</a:t>
            </a:r>
          </a:p>
          <a:p>
            <a:pPr>
              <a:buClr>
                <a:srgbClr val="FFFFFF"/>
              </a:buClr>
            </a:pPr>
            <a:r>
              <a:rPr lang="en-US" sz="180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Ville: frontend</a:t>
            </a:r>
          </a:p>
          <a:p>
            <a:pPr>
              <a:buClr>
                <a:srgbClr val="FFFFFF"/>
              </a:buClr>
            </a:pPr>
            <a:endParaRPr lang="en-US" sz="180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</p:txBody>
      </p:sp>
      <p:pic>
        <p:nvPicPr>
          <p:cNvPr id="3" name="Picture 2" descr="A screenshot of a movie theater&#10;&#10;Description automatically generated">
            <a:extLst>
              <a:ext uri="{FF2B5EF4-FFF2-40B4-BE49-F238E27FC236}">
                <a16:creationId xmlns:a16="http://schemas.microsoft.com/office/drawing/2014/main" id="{0B731AA8-9B26-D5F4-FA28-478FDB0184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7163" r="14960" b="2"/>
          <a:stretch/>
        </p:blipFill>
        <p:spPr>
          <a:xfrm>
            <a:off x="4630994" y="645106"/>
            <a:ext cx="6916633" cy="52477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884240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0AD1F-D7E3-F05A-438E-7F4051F72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Project phases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F9A0A-E70F-7B14-65B8-1211D26B7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Firstly, we individually did the </a:t>
            </a:r>
            <a:r>
              <a:rPr lang="en-US" sz="240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todo</a:t>
            </a:r>
            <a:r>
              <a:rPr lang="en-US" sz="24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tasks</a:t>
            </a:r>
          </a:p>
          <a:p>
            <a:pPr>
              <a:buClr>
                <a:srgbClr val="FFFFFF"/>
              </a:buClr>
            </a:pPr>
            <a:r>
              <a:rPr lang="en-US" sz="24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We followed </a:t>
            </a:r>
            <a:r>
              <a:rPr lang="en-US" sz="240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moodle</a:t>
            </a:r>
            <a:r>
              <a:rPr lang="en-US" sz="24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task plan on what to do every week</a:t>
            </a:r>
          </a:p>
          <a:p>
            <a:pPr>
              <a:buClr>
                <a:srgbClr val="FFFFFF"/>
              </a:buClr>
            </a:pPr>
            <a:r>
              <a:rPr lang="en-US" sz="24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Basically we were on time every week</a:t>
            </a:r>
          </a:p>
          <a:p>
            <a:pPr>
              <a:buClr>
                <a:srgbClr val="FFFFFF"/>
              </a:buClr>
            </a:pPr>
            <a:r>
              <a:rPr lang="en-US" sz="24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We held meetings on discord</a:t>
            </a:r>
          </a:p>
          <a:p>
            <a:pPr>
              <a:buClr>
                <a:srgbClr val="FFFFFF"/>
              </a:buClr>
            </a:pPr>
            <a:r>
              <a:rPr lang="en-US" sz="240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Once a week we had project meeting with a teacher</a:t>
            </a:r>
          </a:p>
        </p:txBody>
      </p:sp>
    </p:spTree>
    <p:extLst>
      <p:ext uri="{BB962C8B-B14F-4D97-AF65-F5344CB8AC3E}">
        <p14:creationId xmlns:p14="http://schemas.microsoft.com/office/powerpoint/2010/main" val="2910671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1139D0D3-BBDE-A954-E1FF-07CDA981F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i-FI" err="1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What</a:t>
            </a:r>
            <a:r>
              <a:rPr lang="fi-FI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fi-FI" err="1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did</a:t>
            </a:r>
            <a:r>
              <a:rPr lang="fi-FI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fi-FI" err="1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We</a:t>
            </a:r>
            <a:r>
              <a:rPr lang="fi-FI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 </a:t>
            </a:r>
            <a:r>
              <a:rPr lang="fi-FI" err="1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learn</a:t>
            </a:r>
            <a:r>
              <a:rPr lang="fi-FI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fi-FI" err="1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during</a:t>
            </a:r>
            <a:r>
              <a:rPr lang="fi-FI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fi-FI" err="1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the</a:t>
            </a:r>
            <a:r>
              <a:rPr lang="fi-FI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 </a:t>
            </a:r>
            <a:r>
              <a:rPr lang="fi-FI" err="1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project</a:t>
            </a:r>
            <a:r>
              <a:rPr lang="fi-FI">
                <a:solidFill>
                  <a:srgbClr val="FFFFFF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?</a:t>
            </a:r>
            <a:endParaRPr lang="fi-FI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EBD1EB2A-9174-D58C-B7A4-4532D7669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i-FI" sz="2400" err="1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Developing</a:t>
            </a:r>
            <a:r>
              <a:rPr lang="fi-FI" sz="240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fi-FI" sz="2400" err="1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applications</a:t>
            </a:r>
            <a:r>
              <a:rPr lang="fi-FI" sz="240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fi-FI" sz="2400" err="1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with</a:t>
            </a:r>
            <a:r>
              <a:rPr lang="fi-FI" sz="240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fi-FI" sz="2400" err="1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react</a:t>
            </a:r>
            <a:r>
              <a:rPr lang="fi-FI" sz="240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, </a:t>
            </a:r>
            <a:r>
              <a:rPr lang="fi-FI" sz="2400" err="1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node</a:t>
            </a:r>
            <a:r>
              <a:rPr lang="fi-FI" sz="240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and </a:t>
            </a:r>
            <a:r>
              <a:rPr lang="fi-FI" sz="2400" err="1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postgresql</a:t>
            </a:r>
            <a:endParaRPr lang="fi-FI" sz="2400">
              <a:solidFill>
                <a:schemeClr val="tx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buClr>
                <a:srgbClr val="FFFFFF"/>
              </a:buClr>
            </a:pPr>
            <a:r>
              <a:rPr lang="fi-FI" sz="2400" err="1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Automatic</a:t>
            </a:r>
            <a:r>
              <a:rPr lang="fi-FI" sz="240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fi-FI" sz="2400" err="1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testing</a:t>
            </a:r>
            <a:r>
              <a:rPr lang="fi-FI" sz="240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fi-FI" sz="2400" err="1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with</a:t>
            </a:r>
            <a:r>
              <a:rPr lang="fi-FI" sz="240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</a:t>
            </a:r>
            <a:r>
              <a:rPr lang="fi-FI" sz="2400" err="1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jest</a:t>
            </a:r>
            <a:r>
              <a:rPr lang="fi-FI" sz="240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and </a:t>
            </a:r>
            <a:r>
              <a:rPr lang="fi-FI" sz="2400" err="1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supertest</a:t>
            </a:r>
            <a:endParaRPr lang="fi-FI" sz="2400">
              <a:solidFill>
                <a:schemeClr val="tx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buClr>
                <a:srgbClr val="FFFFFF"/>
              </a:buClr>
            </a:pPr>
            <a:r>
              <a:rPr lang="fi-FI" sz="240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Project management (Scrum)</a:t>
            </a:r>
          </a:p>
        </p:txBody>
      </p:sp>
    </p:spTree>
    <p:extLst>
      <p:ext uri="{BB962C8B-B14F-4D97-AF65-F5344CB8AC3E}">
        <p14:creationId xmlns:p14="http://schemas.microsoft.com/office/powerpoint/2010/main" val="515171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22C64-43B4-9B77-CCCC-1ED4C41F0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What was successful?</a:t>
            </a:r>
            <a:endParaRPr lang="en-US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79D4A-A237-626C-5138-DA73070DB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Teamwork makes the dream work</a:t>
            </a:r>
          </a:p>
          <a:p>
            <a:pPr>
              <a:buClr>
                <a:srgbClr val="FFFFFF"/>
              </a:buClr>
            </a:pPr>
            <a:r>
              <a:rPr lang="en-US" sz="24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Project and time management</a:t>
            </a:r>
          </a:p>
          <a:p>
            <a:pPr>
              <a:buClr>
                <a:srgbClr val="FFFFFF"/>
              </a:buClr>
            </a:pPr>
            <a:r>
              <a:rPr lang="en-US" sz="24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The lack of depression</a:t>
            </a:r>
          </a:p>
          <a:p>
            <a:pPr>
              <a:buClr>
                <a:srgbClr val="FFFFFF"/>
              </a:buClr>
            </a:pPr>
            <a:r>
              <a:rPr lang="en-US" sz="24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The app itself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1465028-7F5D-76E4-E77A-C0BA8CB99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4436" y="264156"/>
            <a:ext cx="4577349" cy="2910344"/>
          </a:xfrm>
          <a:prstGeom prst="rect">
            <a:avLst/>
          </a:prstGeom>
        </p:spPr>
      </p:pic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6097C7E6-6896-EDC6-7D8F-1D52D30E62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2211" y="4451926"/>
            <a:ext cx="7208922" cy="190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3190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E2D5C-4D16-C2DC-B377-0F828E186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What challenges did We have ?</a:t>
            </a:r>
            <a:endParaRPr lang="en-US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EFB20-2E82-FF89-3D5F-71DB3CCFC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entury Gothic"/>
                <a:ea typeface="+mn-lt"/>
                <a:cs typeface="+mn-lt"/>
              </a:rPr>
              <a:t>CSS styling was one of the biggest challenges...</a:t>
            </a:r>
            <a:endParaRPr lang="en-US" sz="2400" dirty="0">
              <a:solidFill>
                <a:schemeClr val="tx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entury Gothic"/>
              <a:ea typeface="Calibri"/>
              <a:cs typeface="Calibri"/>
            </a:endParaRPr>
          </a:p>
          <a:p>
            <a:pPr>
              <a:spcBef>
                <a:spcPts val="20"/>
              </a:spcBef>
            </a:pPr>
            <a:r>
              <a:rPr lang="en-US" sz="2400" dirty="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entury Gothic"/>
                <a:ea typeface="+mn-lt"/>
                <a:cs typeface="+mn-lt"/>
              </a:rPr>
              <a:t>Making the website responsive was also a bit challenging</a:t>
            </a:r>
            <a:endParaRPr lang="en-US" sz="2400" dirty="0">
              <a:solidFill>
                <a:schemeClr val="tx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entury Gothic"/>
              <a:ea typeface="Calibri"/>
              <a:cs typeface="Calibri"/>
            </a:endParaRPr>
          </a:p>
          <a:p>
            <a:r>
              <a:rPr lang="en-US" sz="2400" dirty="0">
                <a:solidFill>
                  <a:schemeClr val="tx1"/>
                </a:soli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Century Gothic"/>
                <a:ea typeface="Calibri"/>
                <a:cs typeface="Calibri"/>
              </a:rPr>
              <a:t>Additionally, there were difficulties with merging branches at the beginning of the project</a:t>
            </a:r>
          </a:p>
          <a:p>
            <a:pPr>
              <a:buClr>
                <a:srgbClr val="FFFFFF"/>
              </a:buClr>
            </a:pPr>
            <a:endParaRPr lang="en-US" sz="2400">
              <a:solidFill>
                <a:schemeClr val="tx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entury Gothic"/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endParaRPr lang="en-US" sz="2400">
              <a:solidFill>
                <a:schemeClr val="tx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entury Gothic"/>
              <a:ea typeface="Calibri"/>
              <a:cs typeface="Calibri"/>
            </a:endParaRPr>
          </a:p>
          <a:p>
            <a:pPr>
              <a:buClr>
                <a:srgbClr val="FFFFFF"/>
              </a:buClr>
            </a:pPr>
            <a:endParaRPr lang="en-US" sz="2400">
              <a:solidFill>
                <a:schemeClr val="tx1"/>
              </a:soli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Century Gothic"/>
              <a:ea typeface="Calibri"/>
              <a:cs typeface="Calibri"/>
            </a:endParaRPr>
          </a:p>
        </p:txBody>
      </p:sp>
      <p:pic>
        <p:nvPicPr>
          <p:cNvPr id="4" name="Picture 3" descr="css rage - I hate JS... I hate CSS... What can be worse ? ... *guy at work*  : hey what do you think about CSS in JS, should we - devRant">
            <a:extLst>
              <a:ext uri="{FF2B5EF4-FFF2-40B4-BE49-F238E27FC236}">
                <a16:creationId xmlns:a16="http://schemas.microsoft.com/office/drawing/2014/main" id="{69701AF4-CC32-5128-5799-410CCA529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747" y="231271"/>
            <a:ext cx="3045912" cy="228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214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EF87E-79EC-63AF-AA78-BF20A2D2F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rPr>
              <a:t>Conclusion                         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227C2-0530-6377-205A-601EF6D5A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Other than </a:t>
            </a:r>
            <a:r>
              <a:rPr lang="en-US" sz="2400" dirty="0" err="1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css</a:t>
            </a:r>
            <a:r>
              <a:rPr lang="en-US" sz="24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 problems, the project went quite well. And we are satisfied with the result.</a:t>
            </a:r>
          </a:p>
          <a:p>
            <a:pPr>
              <a:buClr>
                <a:srgbClr val="FFFFFF"/>
              </a:buClr>
            </a:pPr>
            <a:r>
              <a:rPr lang="en-US" sz="24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Overall, It was a fun project.</a:t>
            </a:r>
          </a:p>
          <a:p>
            <a:pPr>
              <a:buClr>
                <a:srgbClr val="FFFFFF"/>
              </a:buClr>
            </a:pPr>
            <a:endParaRPr lang="en-US" sz="2400">
              <a:gradFill flip="none"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580000" scaled="0"/>
                <a:tileRect/>
              </a:gradFill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</a:endParaRPr>
          </a:p>
          <a:p>
            <a:pPr>
              <a:buClr>
                <a:srgbClr val="FFFFFF"/>
              </a:buClr>
            </a:pPr>
            <a:r>
              <a:rPr lang="en-US" sz="2400" dirty="0">
                <a:gradFill flip="none"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</a:rPr>
              <a:t>questions?</a:t>
            </a:r>
          </a:p>
        </p:txBody>
      </p:sp>
      <p:pic>
        <p:nvPicPr>
          <p:cNvPr id="7" name="Picture 6" descr="A screenshot of a group&#10;&#10;Description automatically generated">
            <a:extLst>
              <a:ext uri="{FF2B5EF4-FFF2-40B4-BE49-F238E27FC236}">
                <a16:creationId xmlns:a16="http://schemas.microsoft.com/office/drawing/2014/main" id="{511AED22-F387-D5FB-C262-93539417F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7836" y="109272"/>
            <a:ext cx="5219179" cy="290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8671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204</Words>
  <Application>Microsoft Office PowerPoint</Application>
  <PresentationFormat>Laajakuva</PresentationFormat>
  <Paragraphs>33</Paragraphs>
  <Slides>7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2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7</vt:i4>
      </vt:variant>
    </vt:vector>
  </HeadingPairs>
  <TitlesOfParts>
    <vt:vector size="10" baseType="lpstr">
      <vt:lpstr>Arial</vt:lpstr>
      <vt:lpstr>Century Gothic</vt:lpstr>
      <vt:lpstr>Mesh</vt:lpstr>
      <vt:lpstr> group 19 Movie app  </vt:lpstr>
      <vt:lpstr>roles</vt:lpstr>
      <vt:lpstr>Project phases</vt:lpstr>
      <vt:lpstr>What did We learn during the project?</vt:lpstr>
      <vt:lpstr>What was successful?</vt:lpstr>
      <vt:lpstr>What challenges did We have ?</vt:lpstr>
      <vt:lpstr>Conclusion                        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Ville SUHONEN</dc:creator>
  <cp:lastModifiedBy>Ville Suhonen</cp:lastModifiedBy>
  <cp:revision>43</cp:revision>
  <dcterms:created xsi:type="dcterms:W3CDTF">2024-12-12T08:10:52Z</dcterms:created>
  <dcterms:modified xsi:type="dcterms:W3CDTF">2024-12-15T11:50:28Z</dcterms:modified>
</cp:coreProperties>
</file>

<file path=docProps/thumbnail.jpeg>
</file>